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4" r:id="rId3"/>
    <p:sldId id="259" r:id="rId4"/>
    <p:sldId id="260" r:id="rId5"/>
    <p:sldId id="263" r:id="rId6"/>
    <p:sldId id="261" r:id="rId7"/>
  </p:sldIdLst>
  <p:sldSz cx="9144000" cy="5143500" type="screen16x9"/>
  <p:notesSz cx="6858000" cy="9144000"/>
  <p:embeddedFontLst>
    <p:embeddedFont>
      <p:font typeface="Miriam" panose="020B0502050101010101" pitchFamily="34" charset="-79"/>
      <p:regular r:id="rId9"/>
    </p:embeddedFon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>
      <p:cViewPr varScale="1">
        <p:scale>
          <a:sx n="120" d="100"/>
          <a:sy n="120" d="100"/>
        </p:scale>
        <p:origin x="200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14e0f42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d14e0f42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14e0f4294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14e0f4294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14e0f4294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14e0f4294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06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14e0f4294_1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14e0f4294_1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0558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114800" y="1410413"/>
            <a:ext cx="3513213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dirty="0">
                <a:solidFill>
                  <a:schemeClr val="tx1"/>
                </a:solidFill>
                <a:latin typeface="Miriam" panose="020B0502050101010101" pitchFamily="34" charset="-79"/>
                <a:ea typeface="Montserrat"/>
                <a:cs typeface="Miriam" panose="020B0502050101010101" pitchFamily="34" charset="-79"/>
                <a:sym typeface="Montserrat"/>
              </a:rPr>
              <a:t>TÍTULO DA COMUNICAÇÃO</a:t>
            </a:r>
            <a:endParaRPr lang="pt-PT" sz="3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189599" y="2940487"/>
            <a:ext cx="3438414" cy="610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tx1"/>
                </a:solidFill>
                <a:latin typeface="Miriam" panose="020B0502050101010101" pitchFamily="34" charset="-79"/>
                <a:ea typeface="Montserrat"/>
                <a:cs typeface="Miriam" panose="020B0502050101010101" pitchFamily="34" charset="-79"/>
                <a:sym typeface="Montserrat"/>
              </a:rPr>
              <a:t>Autor(a) | Afiliação institucional</a:t>
            </a:r>
            <a:endParaRPr dirty="0">
              <a:solidFill>
                <a:schemeClr val="tx1"/>
              </a:solidFill>
              <a:latin typeface="Miriam" panose="020B0502050101010101" pitchFamily="34" charset="-79"/>
              <a:ea typeface="Montserrat"/>
              <a:cs typeface="Miriam" panose="020B0502050101010101" pitchFamily="34" charset="-79"/>
              <a:sym typeface="Montserrat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F69B298-4D0C-5187-425E-7F7EE739170A}"/>
              </a:ext>
            </a:extLst>
          </p:cNvPr>
          <p:cNvGrpSpPr/>
          <p:nvPr/>
        </p:nvGrpSpPr>
        <p:grpSpPr>
          <a:xfrm>
            <a:off x="1184353" y="4529745"/>
            <a:ext cx="2385793" cy="340242"/>
            <a:chOff x="276447" y="4688958"/>
            <a:chExt cx="2594344" cy="34024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D2EE40D-8E2E-6C4A-3FA6-FF86F3C492C9}"/>
                </a:ext>
              </a:extLst>
            </p:cNvPr>
            <p:cNvSpPr txBox="1"/>
            <p:nvPr/>
          </p:nvSpPr>
          <p:spPr>
            <a:xfrm>
              <a:off x="276447" y="4688958"/>
              <a:ext cx="2594344" cy="340242"/>
            </a:xfrm>
            <a:prstGeom prst="rect">
              <a:avLst/>
            </a:prstGeom>
            <a:solidFill>
              <a:srgbClr val="205582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F0E9EC-252F-7D6F-80A4-F9272C87B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59" y="4771772"/>
              <a:ext cx="2014024" cy="148444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D13CAA36-4FB8-CAAE-F7EC-C38A11F42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83" y="321910"/>
            <a:ext cx="3513349" cy="4377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41A8B25-CE2E-F314-922A-E2AAA9FA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PT"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7E5B38CE-832C-7E0C-EF48-4A1E24539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F1425DD-8B22-282A-449B-0C9F903FC776}"/>
              </a:ext>
            </a:extLst>
          </p:cNvPr>
          <p:cNvGrpSpPr/>
          <p:nvPr/>
        </p:nvGrpSpPr>
        <p:grpSpPr>
          <a:xfrm>
            <a:off x="206486" y="4698475"/>
            <a:ext cx="2385793" cy="341633"/>
            <a:chOff x="276447" y="4688958"/>
            <a:chExt cx="2594344" cy="34024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9C0FC34-4504-75FE-6721-4985BF52B14A}"/>
                </a:ext>
              </a:extLst>
            </p:cNvPr>
            <p:cNvSpPr txBox="1"/>
            <p:nvPr/>
          </p:nvSpPr>
          <p:spPr>
            <a:xfrm>
              <a:off x="276447" y="4688958"/>
              <a:ext cx="2594344" cy="340242"/>
            </a:xfrm>
            <a:prstGeom prst="rect">
              <a:avLst/>
            </a:prstGeom>
            <a:solidFill>
              <a:srgbClr val="205582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9401167-835E-26F4-DC10-80A25CFD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259" y="4771772"/>
              <a:ext cx="2014024" cy="148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5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iriam" panose="020B0502050101010101" pitchFamily="34" charset="-79"/>
              <a:ea typeface="Montserrat"/>
              <a:cs typeface="Miriam" panose="020B0502050101010101" pitchFamily="34" charset="-79"/>
              <a:sym typeface="Montserrat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iriam" panose="020B0502050101010101" pitchFamily="34" charset="-79"/>
              <a:ea typeface="Montserrat"/>
              <a:cs typeface="Miriam" panose="020B0502050101010101" pitchFamily="34" charset="-79"/>
              <a:sym typeface="Montserrat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iriam" panose="020B0502050101010101" pitchFamily="34" charset="-79"/>
              <a:ea typeface="Montserrat"/>
              <a:cs typeface="Miriam" panose="020B0502050101010101" pitchFamily="34" charset="-79"/>
              <a:sym typeface="Montserrat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D93F2A5-6A96-D685-EEE1-A9FD6FE4C8B5}"/>
              </a:ext>
            </a:extLst>
          </p:cNvPr>
          <p:cNvGrpSpPr/>
          <p:nvPr/>
        </p:nvGrpSpPr>
        <p:grpSpPr>
          <a:xfrm>
            <a:off x="206487" y="4699866"/>
            <a:ext cx="2143308" cy="340242"/>
            <a:chOff x="276447" y="4688958"/>
            <a:chExt cx="2594344" cy="34024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D595CCF-4504-F278-8025-C4EE9C342AF3}"/>
                </a:ext>
              </a:extLst>
            </p:cNvPr>
            <p:cNvSpPr txBox="1"/>
            <p:nvPr/>
          </p:nvSpPr>
          <p:spPr>
            <a:xfrm>
              <a:off x="276447" y="4688958"/>
              <a:ext cx="2594344" cy="340242"/>
            </a:xfrm>
            <a:prstGeom prst="rect">
              <a:avLst/>
            </a:prstGeom>
            <a:solidFill>
              <a:srgbClr val="205582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B3C5957-0B6B-114C-AFBF-C02D8B013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59" y="4771772"/>
              <a:ext cx="2014024" cy="148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97332F7-53AC-4AC9-5116-2DE16115A8D3}"/>
              </a:ext>
            </a:extLst>
          </p:cNvPr>
          <p:cNvGrpSpPr/>
          <p:nvPr/>
        </p:nvGrpSpPr>
        <p:grpSpPr>
          <a:xfrm>
            <a:off x="206486" y="4698475"/>
            <a:ext cx="2385793" cy="341633"/>
            <a:chOff x="276447" y="4688958"/>
            <a:chExt cx="2594344" cy="340242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2C1A63E9-A27A-C239-C2EC-19B35481F19C}"/>
                </a:ext>
              </a:extLst>
            </p:cNvPr>
            <p:cNvSpPr txBox="1"/>
            <p:nvPr/>
          </p:nvSpPr>
          <p:spPr>
            <a:xfrm>
              <a:off x="276447" y="4688958"/>
              <a:ext cx="2594344" cy="340242"/>
            </a:xfrm>
            <a:prstGeom prst="rect">
              <a:avLst/>
            </a:prstGeom>
            <a:solidFill>
              <a:srgbClr val="205582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04CECAA-93A9-C59D-6E5F-BA8C4857F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59" y="4771772"/>
              <a:ext cx="2014024" cy="148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97332F7-53AC-4AC9-5116-2DE16115A8D3}"/>
              </a:ext>
            </a:extLst>
          </p:cNvPr>
          <p:cNvGrpSpPr/>
          <p:nvPr/>
        </p:nvGrpSpPr>
        <p:grpSpPr>
          <a:xfrm>
            <a:off x="206486" y="4698475"/>
            <a:ext cx="2385793" cy="341633"/>
            <a:chOff x="276447" y="4688958"/>
            <a:chExt cx="2594344" cy="340242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2C1A63E9-A27A-C239-C2EC-19B35481F19C}"/>
                </a:ext>
              </a:extLst>
            </p:cNvPr>
            <p:cNvSpPr txBox="1"/>
            <p:nvPr/>
          </p:nvSpPr>
          <p:spPr>
            <a:xfrm>
              <a:off x="276447" y="4688958"/>
              <a:ext cx="2594344" cy="340242"/>
            </a:xfrm>
            <a:prstGeom prst="rect">
              <a:avLst/>
            </a:prstGeom>
            <a:solidFill>
              <a:srgbClr val="205582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04CECAA-93A9-C59D-6E5F-BA8C4857F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59" y="4771772"/>
              <a:ext cx="2014024" cy="148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6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iriam" panose="020B0502050101010101" pitchFamily="34" charset="-79"/>
              <a:ea typeface="Montserrat"/>
              <a:cs typeface="Miriam" panose="020B0502050101010101" pitchFamily="34" charset="-79"/>
              <a:sym typeface="Montserrat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lt1"/>
              </a:solidFill>
              <a:latin typeface="Miriam" panose="020B0502050101010101" pitchFamily="34" charset="-79"/>
              <a:ea typeface="Montserrat"/>
              <a:cs typeface="Miriam" panose="020B0502050101010101" pitchFamily="34" charset="-79"/>
              <a:sym typeface="Montserra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CC95377-FE55-A335-019B-322DD5E29C81}"/>
              </a:ext>
            </a:extLst>
          </p:cNvPr>
          <p:cNvGrpSpPr/>
          <p:nvPr/>
        </p:nvGrpSpPr>
        <p:grpSpPr>
          <a:xfrm>
            <a:off x="206487" y="4699866"/>
            <a:ext cx="2143308" cy="340242"/>
            <a:chOff x="276447" y="4688958"/>
            <a:chExt cx="2594344" cy="34024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8791D1-7209-BC64-3DE4-2E57D944F737}"/>
                </a:ext>
              </a:extLst>
            </p:cNvPr>
            <p:cNvSpPr txBox="1"/>
            <p:nvPr/>
          </p:nvSpPr>
          <p:spPr>
            <a:xfrm>
              <a:off x="276447" y="4688958"/>
              <a:ext cx="2594344" cy="340242"/>
            </a:xfrm>
            <a:prstGeom prst="rect">
              <a:avLst/>
            </a:prstGeom>
            <a:solidFill>
              <a:srgbClr val="205582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6729317-DDCE-A329-EFC6-EF94FF04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59" y="4771772"/>
              <a:ext cx="2014024" cy="148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10</Words>
  <Application>Microsoft Macintosh PowerPoint</Application>
  <PresentationFormat>Apresentação no Ecrã (16:9)</PresentationFormat>
  <Paragraphs>2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Miriam</vt:lpstr>
      <vt:lpstr>Arial</vt:lpstr>
      <vt:lpstr>Montserrat</vt:lpstr>
      <vt:lpstr>Simple Light</vt:lpstr>
      <vt:lpstr>TÍTULO DA 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</dc:title>
  <cp:lastModifiedBy>Patrícia Contreiras</cp:lastModifiedBy>
  <cp:revision>3</cp:revision>
  <dcterms:modified xsi:type="dcterms:W3CDTF">2023-07-03T10:16:16Z</dcterms:modified>
</cp:coreProperties>
</file>